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37463413" cy="21067713"/>
  <p:notesSz cx="6858000" cy="9144000"/>
  <p:defaultTextStyle>
    <a:defPPr>
      <a:defRPr lang="en-US"/>
    </a:defPPr>
    <a:lvl1pPr marL="0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1pPr>
    <a:lvl2pPr marL="1404747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2pPr>
    <a:lvl3pPr marL="2809494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3pPr>
    <a:lvl4pPr marL="4214241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4pPr>
    <a:lvl5pPr marL="5618988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5pPr>
    <a:lvl6pPr marL="7023735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6pPr>
    <a:lvl7pPr marL="8428482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7pPr>
    <a:lvl8pPr marL="9833229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8pPr>
    <a:lvl9pPr marL="11237976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4C8"/>
    <a:srgbClr val="737144"/>
    <a:srgbClr val="ED7D31"/>
    <a:srgbClr val="993300"/>
    <a:srgbClr val="6E2405"/>
    <a:srgbClr val="990000"/>
    <a:srgbClr val="A65D38"/>
    <a:srgbClr val="8F60DC"/>
    <a:srgbClr val="AEA7E7"/>
    <a:srgbClr val="7A8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24"/>
    <p:restoredTop sz="94707"/>
  </p:normalViewPr>
  <p:slideViewPr>
    <p:cSldViewPr snapToGrid="0" snapToObjects="1">
      <p:cViewPr varScale="1">
        <p:scale>
          <a:sx n="27" d="100"/>
          <a:sy n="27" d="100"/>
        </p:scale>
        <p:origin x="51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2927" y="3447889"/>
            <a:ext cx="28097560" cy="7334685"/>
          </a:xfrm>
        </p:spPr>
        <p:txBody>
          <a:bodyPr anchor="b"/>
          <a:lstStyle>
            <a:lvl1pPr algn="ctr">
              <a:defRPr sz="184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2927" y="11065427"/>
            <a:ext cx="28097560" cy="5086486"/>
          </a:xfrm>
        </p:spPr>
        <p:txBody>
          <a:bodyPr/>
          <a:lstStyle>
            <a:lvl1pPr marL="0" indent="0" algn="ctr">
              <a:buNone/>
              <a:defRPr sz="7373"/>
            </a:lvl1pPr>
            <a:lvl2pPr marL="1404518" indent="0" algn="ctr">
              <a:buNone/>
              <a:defRPr sz="6144"/>
            </a:lvl2pPr>
            <a:lvl3pPr marL="2809037" indent="0" algn="ctr">
              <a:buNone/>
              <a:defRPr sz="5530"/>
            </a:lvl3pPr>
            <a:lvl4pPr marL="4213555" indent="0" algn="ctr">
              <a:buNone/>
              <a:defRPr sz="4915"/>
            </a:lvl4pPr>
            <a:lvl5pPr marL="5618074" indent="0" algn="ctr">
              <a:buNone/>
              <a:defRPr sz="4915"/>
            </a:lvl5pPr>
            <a:lvl6pPr marL="7022592" indent="0" algn="ctr">
              <a:buNone/>
              <a:defRPr sz="4915"/>
            </a:lvl6pPr>
            <a:lvl7pPr marL="8427110" indent="0" algn="ctr">
              <a:buNone/>
              <a:defRPr sz="4915"/>
            </a:lvl7pPr>
            <a:lvl8pPr marL="9831629" indent="0" algn="ctr">
              <a:buNone/>
              <a:defRPr sz="4915"/>
            </a:lvl8pPr>
            <a:lvl9pPr marL="11236147" indent="0" algn="ctr">
              <a:buNone/>
              <a:defRPr sz="49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09755" y="1121661"/>
            <a:ext cx="8078048" cy="17853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5609" y="1121661"/>
            <a:ext cx="23765853" cy="17853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097" y="5252301"/>
            <a:ext cx="32312194" cy="8763582"/>
          </a:xfrm>
        </p:spPr>
        <p:txBody>
          <a:bodyPr anchor="b"/>
          <a:lstStyle>
            <a:lvl1pPr>
              <a:defRPr sz="184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097" y="14098790"/>
            <a:ext cx="32312194" cy="4608561"/>
          </a:xfrm>
        </p:spPr>
        <p:txBody>
          <a:bodyPr/>
          <a:lstStyle>
            <a:lvl1pPr marL="0" indent="0">
              <a:buNone/>
              <a:defRPr sz="7373">
                <a:solidFill>
                  <a:schemeClr val="tx1">
                    <a:tint val="75000"/>
                  </a:schemeClr>
                </a:solidFill>
              </a:defRPr>
            </a:lvl1pPr>
            <a:lvl2pPr marL="1404518" indent="0">
              <a:buNone/>
              <a:defRPr sz="6144">
                <a:solidFill>
                  <a:schemeClr val="tx1">
                    <a:tint val="75000"/>
                  </a:schemeClr>
                </a:solidFill>
              </a:defRPr>
            </a:lvl2pPr>
            <a:lvl3pPr marL="2809037" indent="0">
              <a:buNone/>
              <a:defRPr sz="5530">
                <a:solidFill>
                  <a:schemeClr val="tx1">
                    <a:tint val="75000"/>
                  </a:schemeClr>
                </a:solidFill>
              </a:defRPr>
            </a:lvl3pPr>
            <a:lvl4pPr marL="4213555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4pPr>
            <a:lvl5pPr marL="5618074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5pPr>
            <a:lvl6pPr marL="7022592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6pPr>
            <a:lvl7pPr marL="8427110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7pPr>
            <a:lvl8pPr marL="9831629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8pPr>
            <a:lvl9pPr marL="11236147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5609" y="5608303"/>
            <a:ext cx="15921951" cy="13367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65853" y="5608303"/>
            <a:ext cx="15921951" cy="13367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89" y="1121662"/>
            <a:ext cx="32312194" cy="4072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0491" y="5164517"/>
            <a:ext cx="15848778" cy="2531050"/>
          </a:xfrm>
        </p:spPr>
        <p:txBody>
          <a:bodyPr anchor="b"/>
          <a:lstStyle>
            <a:lvl1pPr marL="0" indent="0">
              <a:buNone/>
              <a:defRPr sz="7373" b="1"/>
            </a:lvl1pPr>
            <a:lvl2pPr marL="1404518" indent="0">
              <a:buNone/>
              <a:defRPr sz="6144" b="1"/>
            </a:lvl2pPr>
            <a:lvl3pPr marL="2809037" indent="0">
              <a:buNone/>
              <a:defRPr sz="5530" b="1"/>
            </a:lvl3pPr>
            <a:lvl4pPr marL="4213555" indent="0">
              <a:buNone/>
              <a:defRPr sz="4915" b="1"/>
            </a:lvl4pPr>
            <a:lvl5pPr marL="5618074" indent="0">
              <a:buNone/>
              <a:defRPr sz="4915" b="1"/>
            </a:lvl5pPr>
            <a:lvl6pPr marL="7022592" indent="0">
              <a:buNone/>
              <a:defRPr sz="4915" b="1"/>
            </a:lvl6pPr>
            <a:lvl7pPr marL="8427110" indent="0">
              <a:buNone/>
              <a:defRPr sz="4915" b="1"/>
            </a:lvl7pPr>
            <a:lvl8pPr marL="9831629" indent="0">
              <a:buNone/>
              <a:defRPr sz="4915" b="1"/>
            </a:lvl8pPr>
            <a:lvl9pPr marL="11236147" indent="0">
              <a:buNone/>
              <a:defRPr sz="49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0491" y="7695568"/>
            <a:ext cx="15848778" cy="113190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65853" y="5164517"/>
            <a:ext cx="15926830" cy="2531050"/>
          </a:xfrm>
        </p:spPr>
        <p:txBody>
          <a:bodyPr anchor="b"/>
          <a:lstStyle>
            <a:lvl1pPr marL="0" indent="0">
              <a:buNone/>
              <a:defRPr sz="7373" b="1"/>
            </a:lvl1pPr>
            <a:lvl2pPr marL="1404518" indent="0">
              <a:buNone/>
              <a:defRPr sz="6144" b="1"/>
            </a:lvl2pPr>
            <a:lvl3pPr marL="2809037" indent="0">
              <a:buNone/>
              <a:defRPr sz="5530" b="1"/>
            </a:lvl3pPr>
            <a:lvl4pPr marL="4213555" indent="0">
              <a:buNone/>
              <a:defRPr sz="4915" b="1"/>
            </a:lvl4pPr>
            <a:lvl5pPr marL="5618074" indent="0">
              <a:buNone/>
              <a:defRPr sz="4915" b="1"/>
            </a:lvl5pPr>
            <a:lvl6pPr marL="7022592" indent="0">
              <a:buNone/>
              <a:defRPr sz="4915" b="1"/>
            </a:lvl6pPr>
            <a:lvl7pPr marL="8427110" indent="0">
              <a:buNone/>
              <a:defRPr sz="4915" b="1"/>
            </a:lvl7pPr>
            <a:lvl8pPr marL="9831629" indent="0">
              <a:buNone/>
              <a:defRPr sz="4915" b="1"/>
            </a:lvl8pPr>
            <a:lvl9pPr marL="11236147" indent="0">
              <a:buNone/>
              <a:defRPr sz="49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65853" y="7695568"/>
            <a:ext cx="15926830" cy="113190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91" y="1404514"/>
            <a:ext cx="12082925" cy="4915800"/>
          </a:xfrm>
        </p:spPr>
        <p:txBody>
          <a:bodyPr anchor="b"/>
          <a:lstStyle>
            <a:lvl1pPr>
              <a:defRPr sz="98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6830" y="3033362"/>
            <a:ext cx="18965853" cy="14971731"/>
          </a:xfrm>
        </p:spPr>
        <p:txBody>
          <a:bodyPr/>
          <a:lstStyle>
            <a:lvl1pPr>
              <a:defRPr sz="9830"/>
            </a:lvl1pPr>
            <a:lvl2pPr>
              <a:defRPr sz="8602"/>
            </a:lvl2pPr>
            <a:lvl3pPr>
              <a:defRPr sz="7373"/>
            </a:lvl3pPr>
            <a:lvl4pPr>
              <a:defRPr sz="6144"/>
            </a:lvl4pPr>
            <a:lvl5pPr>
              <a:defRPr sz="6144"/>
            </a:lvl5pPr>
            <a:lvl6pPr>
              <a:defRPr sz="6144"/>
            </a:lvl6pPr>
            <a:lvl7pPr>
              <a:defRPr sz="6144"/>
            </a:lvl7pPr>
            <a:lvl8pPr>
              <a:defRPr sz="6144"/>
            </a:lvl8pPr>
            <a:lvl9pPr>
              <a:defRPr sz="61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0491" y="6320314"/>
            <a:ext cx="12082925" cy="11709163"/>
          </a:xfrm>
        </p:spPr>
        <p:txBody>
          <a:bodyPr/>
          <a:lstStyle>
            <a:lvl1pPr marL="0" indent="0">
              <a:buNone/>
              <a:defRPr sz="4915"/>
            </a:lvl1pPr>
            <a:lvl2pPr marL="1404518" indent="0">
              <a:buNone/>
              <a:defRPr sz="4301"/>
            </a:lvl2pPr>
            <a:lvl3pPr marL="2809037" indent="0">
              <a:buNone/>
              <a:defRPr sz="3686"/>
            </a:lvl3pPr>
            <a:lvl4pPr marL="4213555" indent="0">
              <a:buNone/>
              <a:defRPr sz="3072"/>
            </a:lvl4pPr>
            <a:lvl5pPr marL="5618074" indent="0">
              <a:buNone/>
              <a:defRPr sz="3072"/>
            </a:lvl5pPr>
            <a:lvl6pPr marL="7022592" indent="0">
              <a:buNone/>
              <a:defRPr sz="3072"/>
            </a:lvl6pPr>
            <a:lvl7pPr marL="8427110" indent="0">
              <a:buNone/>
              <a:defRPr sz="3072"/>
            </a:lvl7pPr>
            <a:lvl8pPr marL="9831629" indent="0">
              <a:buNone/>
              <a:defRPr sz="3072"/>
            </a:lvl8pPr>
            <a:lvl9pPr marL="11236147" indent="0">
              <a:buNone/>
              <a:defRPr sz="30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91" y="1404514"/>
            <a:ext cx="12082925" cy="4915800"/>
          </a:xfrm>
        </p:spPr>
        <p:txBody>
          <a:bodyPr anchor="b"/>
          <a:lstStyle>
            <a:lvl1pPr>
              <a:defRPr sz="98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26830" y="3033362"/>
            <a:ext cx="18965853" cy="14971731"/>
          </a:xfrm>
        </p:spPr>
        <p:txBody>
          <a:bodyPr anchor="t"/>
          <a:lstStyle>
            <a:lvl1pPr marL="0" indent="0">
              <a:buNone/>
              <a:defRPr sz="9830"/>
            </a:lvl1pPr>
            <a:lvl2pPr marL="1404518" indent="0">
              <a:buNone/>
              <a:defRPr sz="8602"/>
            </a:lvl2pPr>
            <a:lvl3pPr marL="2809037" indent="0">
              <a:buNone/>
              <a:defRPr sz="7373"/>
            </a:lvl3pPr>
            <a:lvl4pPr marL="4213555" indent="0">
              <a:buNone/>
              <a:defRPr sz="6144"/>
            </a:lvl4pPr>
            <a:lvl5pPr marL="5618074" indent="0">
              <a:buNone/>
              <a:defRPr sz="6144"/>
            </a:lvl5pPr>
            <a:lvl6pPr marL="7022592" indent="0">
              <a:buNone/>
              <a:defRPr sz="6144"/>
            </a:lvl6pPr>
            <a:lvl7pPr marL="8427110" indent="0">
              <a:buNone/>
              <a:defRPr sz="6144"/>
            </a:lvl7pPr>
            <a:lvl8pPr marL="9831629" indent="0">
              <a:buNone/>
              <a:defRPr sz="6144"/>
            </a:lvl8pPr>
            <a:lvl9pPr marL="11236147" indent="0">
              <a:buNone/>
              <a:defRPr sz="6144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0491" y="6320314"/>
            <a:ext cx="12082925" cy="11709163"/>
          </a:xfrm>
        </p:spPr>
        <p:txBody>
          <a:bodyPr/>
          <a:lstStyle>
            <a:lvl1pPr marL="0" indent="0">
              <a:buNone/>
              <a:defRPr sz="4915"/>
            </a:lvl1pPr>
            <a:lvl2pPr marL="1404518" indent="0">
              <a:buNone/>
              <a:defRPr sz="4301"/>
            </a:lvl2pPr>
            <a:lvl3pPr marL="2809037" indent="0">
              <a:buNone/>
              <a:defRPr sz="3686"/>
            </a:lvl3pPr>
            <a:lvl4pPr marL="4213555" indent="0">
              <a:buNone/>
              <a:defRPr sz="3072"/>
            </a:lvl4pPr>
            <a:lvl5pPr marL="5618074" indent="0">
              <a:buNone/>
              <a:defRPr sz="3072"/>
            </a:lvl5pPr>
            <a:lvl6pPr marL="7022592" indent="0">
              <a:buNone/>
              <a:defRPr sz="3072"/>
            </a:lvl6pPr>
            <a:lvl7pPr marL="8427110" indent="0">
              <a:buNone/>
              <a:defRPr sz="3072"/>
            </a:lvl7pPr>
            <a:lvl8pPr marL="9831629" indent="0">
              <a:buNone/>
              <a:defRPr sz="3072"/>
            </a:lvl8pPr>
            <a:lvl9pPr marL="11236147" indent="0">
              <a:buNone/>
              <a:defRPr sz="30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rgbClr val="D5D4C8"/>
            </a:gs>
            <a:gs pos="40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5610" y="1121662"/>
            <a:ext cx="32312194" cy="4072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5610" y="5608303"/>
            <a:ext cx="32312194" cy="13367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5610" y="19526650"/>
            <a:ext cx="8429268" cy="1121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A0F8-5E8D-4A4E-814F-7000204B2EF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09756" y="19526650"/>
            <a:ext cx="12643902" cy="1121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58535" y="19526650"/>
            <a:ext cx="8429268" cy="1121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39430-8B6A-DD42-A6A6-5B423A4E4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xStyles>
    <p:titleStyle>
      <a:lvl1pPr algn="l" defTabSz="2809037" rtl="0" eaLnBrk="1" latinLnBrk="0" hangingPunct="1">
        <a:lnSpc>
          <a:spcPct val="90000"/>
        </a:lnSpc>
        <a:spcBef>
          <a:spcPct val="0"/>
        </a:spcBef>
        <a:buNone/>
        <a:defRPr sz="135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2259" indent="-702259" algn="l" defTabSz="2809037" rtl="0" eaLnBrk="1" latinLnBrk="0" hangingPunct="1">
        <a:lnSpc>
          <a:spcPct val="90000"/>
        </a:lnSpc>
        <a:spcBef>
          <a:spcPts val="3072"/>
        </a:spcBef>
        <a:buFont typeface="Arial" panose="020B0604020202020204" pitchFamily="34" charset="0"/>
        <a:buChar char="•"/>
        <a:defRPr sz="8602" kern="1200">
          <a:solidFill>
            <a:schemeClr val="tx1"/>
          </a:solidFill>
          <a:latin typeface="+mn-lt"/>
          <a:ea typeface="+mn-ea"/>
          <a:cs typeface="+mn-cs"/>
        </a:defRPr>
      </a:lvl1pPr>
      <a:lvl2pPr marL="2106778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7373" kern="1200">
          <a:solidFill>
            <a:schemeClr val="tx1"/>
          </a:solidFill>
          <a:latin typeface="+mn-lt"/>
          <a:ea typeface="+mn-ea"/>
          <a:cs typeface="+mn-cs"/>
        </a:defRPr>
      </a:lvl2pPr>
      <a:lvl3pPr marL="3511296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6144" kern="1200">
          <a:solidFill>
            <a:schemeClr val="tx1"/>
          </a:solidFill>
          <a:latin typeface="+mn-lt"/>
          <a:ea typeface="+mn-ea"/>
          <a:cs typeface="+mn-cs"/>
        </a:defRPr>
      </a:lvl3pPr>
      <a:lvl4pPr marL="4915814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4pPr>
      <a:lvl5pPr marL="6320333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5pPr>
      <a:lvl6pPr marL="7724851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6pPr>
      <a:lvl7pPr marL="9129370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7pPr>
      <a:lvl8pPr marL="10533888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8pPr>
      <a:lvl9pPr marL="11938406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1pPr>
      <a:lvl2pPr marL="1404518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2pPr>
      <a:lvl3pPr marL="2809037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3pPr>
      <a:lvl4pPr marL="4213555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4pPr>
      <a:lvl5pPr marL="5618074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5pPr>
      <a:lvl6pPr marL="7022592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6pPr>
      <a:lvl7pPr marL="8427110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7pPr>
      <a:lvl8pPr marL="9831629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8pPr>
      <a:lvl9pPr marL="11236147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nip Same Side Corner Rectangle 13">
            <a:hlinkClick r:id="rId2" action="ppaction://hlinksldjump"/>
          </p:cNvPr>
          <p:cNvSpPr/>
          <p:nvPr/>
        </p:nvSpPr>
        <p:spPr>
          <a:xfrm flipV="1">
            <a:off x="30605214" y="3383280"/>
            <a:ext cx="3352800" cy="2153920"/>
          </a:xfrm>
          <a:prstGeom prst="snip2SameRect">
            <a:avLst/>
          </a:prstGeom>
          <a:solidFill>
            <a:srgbClr val="737144"/>
          </a:solidFill>
          <a:ln>
            <a:solidFill>
              <a:srgbClr val="7371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nip Same Side Corner Rectangle 14">
            <a:hlinkClick r:id="rId3" action="ppaction://hlinksldjump"/>
          </p:cNvPr>
          <p:cNvSpPr/>
          <p:nvPr/>
        </p:nvSpPr>
        <p:spPr>
          <a:xfrm flipV="1">
            <a:off x="33958012" y="3383280"/>
            <a:ext cx="3352800" cy="2153920"/>
          </a:xfrm>
          <a:prstGeom prst="snip2SameRect">
            <a:avLst/>
          </a:prstGeom>
          <a:solidFill>
            <a:srgbClr val="D5D4C8"/>
          </a:solidFill>
          <a:ln>
            <a:solidFill>
              <a:srgbClr val="D5D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nip Same Side Corner Rectangle 9">
            <a:hlinkClick r:id="rId4" action="ppaction://hlinksldjump"/>
          </p:cNvPr>
          <p:cNvSpPr/>
          <p:nvPr/>
        </p:nvSpPr>
        <p:spPr>
          <a:xfrm flipV="1">
            <a:off x="119919" y="3383280"/>
            <a:ext cx="3352800" cy="3098800"/>
          </a:xfrm>
          <a:prstGeom prst="snip2SameRect">
            <a:avLst/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0"/>
            <a:ext cx="37463413" cy="3383280"/>
          </a:xfrm>
          <a:prstGeom prst="rect">
            <a:avLst/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921" y="104931"/>
            <a:ext cx="37205587" cy="20821338"/>
          </a:xfrm>
          <a:prstGeom prst="rect">
            <a:avLst/>
          </a:prstGeom>
          <a:noFill/>
          <a:ln w="2540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nip Same Side Corner Rectangle 11">
            <a:hlinkClick r:id="rId5" action="ppaction://hlinksldjump"/>
          </p:cNvPr>
          <p:cNvSpPr/>
          <p:nvPr/>
        </p:nvSpPr>
        <p:spPr>
          <a:xfrm flipV="1">
            <a:off x="3472719" y="3383280"/>
            <a:ext cx="3352800" cy="2153920"/>
          </a:xfrm>
          <a:prstGeom prst="snip2SameRect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64508" y="4262844"/>
            <a:ext cx="36899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Arial"/>
                <a:cs typeface="Arial"/>
              </a:rPr>
              <a:t>Interactive!</a:t>
            </a:r>
          </a:p>
          <a:p>
            <a:r>
              <a:rPr lang="en-US" sz="3200" dirty="0">
                <a:latin typeface="Arial"/>
                <a:cs typeface="Arial"/>
              </a:rPr>
              <a:t>Click on any of these bubbles </a:t>
            </a:r>
            <a:r>
              <a:rPr lang="en-US" sz="3200" i="1" dirty="0">
                <a:latin typeface="Arial"/>
                <a:cs typeface="Arial"/>
              </a:rPr>
              <a:t>to jump </a:t>
            </a:r>
            <a:r>
              <a:rPr lang="en-US" sz="3200" dirty="0">
                <a:latin typeface="Arial"/>
                <a:cs typeface="Arial"/>
              </a:rPr>
              <a:t>to each section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68506" y="355600"/>
            <a:ext cx="20726400" cy="1200329"/>
          </a:xfrm>
          <a:prstGeom prst="rect">
            <a:avLst/>
          </a:prstGeom>
          <a:solidFill>
            <a:srgbClr val="993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EPOSTERBOARDS TEMPLATE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14706" y="1555929"/>
            <a:ext cx="180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Click here to add author(s)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705714" y="2435493"/>
            <a:ext cx="180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Click here to add affiliations</a:t>
            </a:r>
          </a:p>
        </p:txBody>
      </p:sp>
      <p:sp>
        <p:nvSpPr>
          <p:cNvPr id="20" name="TextBox 19">
            <a:hlinkClick r:id="rId4" action="ppaction://hlinksldjump"/>
          </p:cNvPr>
          <p:cNvSpPr txBox="1"/>
          <p:nvPr/>
        </p:nvSpPr>
        <p:spPr>
          <a:xfrm rot="2390232">
            <a:off x="114732" y="4459812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1" name="TextBox 20">
            <a:hlinkClick r:id="rId5" action="ppaction://hlinksldjump"/>
          </p:cNvPr>
          <p:cNvSpPr txBox="1"/>
          <p:nvPr/>
        </p:nvSpPr>
        <p:spPr>
          <a:xfrm>
            <a:off x="3491732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3" name="TextBox 22">
            <a:hlinkClick r:id="rId2" action="ppaction://hlinksldjump"/>
          </p:cNvPr>
          <p:cNvSpPr txBox="1"/>
          <p:nvPr/>
        </p:nvSpPr>
        <p:spPr>
          <a:xfrm>
            <a:off x="30527421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6" name="TextBox 15">
            <a:hlinkClick r:id="rId3" action="ppaction://hlinksldjump"/>
          </p:cNvPr>
          <p:cNvSpPr txBox="1"/>
          <p:nvPr/>
        </p:nvSpPr>
        <p:spPr>
          <a:xfrm>
            <a:off x="33899336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Discussion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02943065-8D36-F292-2BB9-74758865D1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99509" y="744816"/>
            <a:ext cx="3855165" cy="2205342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5CCAE4D4-700F-1A8E-A00C-7CDBD733BE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4204" y="1045994"/>
            <a:ext cx="6591692" cy="161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5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nip Same Side Corner Rectangle 13">
            <a:hlinkClick r:id="rId2" action="ppaction://hlinksldjump"/>
          </p:cNvPr>
          <p:cNvSpPr/>
          <p:nvPr/>
        </p:nvSpPr>
        <p:spPr>
          <a:xfrm flipV="1">
            <a:off x="30619910" y="3383280"/>
            <a:ext cx="3352800" cy="2153920"/>
          </a:xfrm>
          <a:prstGeom prst="snip2SameRect">
            <a:avLst/>
          </a:prstGeom>
          <a:solidFill>
            <a:srgbClr val="737144"/>
          </a:solidFill>
          <a:ln>
            <a:solidFill>
              <a:srgbClr val="7371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nip Same Side Corner Rectangle 14">
            <a:hlinkClick r:id="rId3" action="ppaction://hlinksldjump"/>
          </p:cNvPr>
          <p:cNvSpPr/>
          <p:nvPr/>
        </p:nvSpPr>
        <p:spPr>
          <a:xfrm flipV="1">
            <a:off x="33972708" y="3383280"/>
            <a:ext cx="3352800" cy="2153920"/>
          </a:xfrm>
          <a:prstGeom prst="snip2SameRect">
            <a:avLst/>
          </a:prstGeom>
          <a:solidFill>
            <a:srgbClr val="D5D4C8"/>
          </a:solidFill>
          <a:ln>
            <a:solidFill>
              <a:srgbClr val="D5D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5D4C8"/>
              </a:solidFill>
            </a:endParaRPr>
          </a:p>
        </p:txBody>
      </p:sp>
      <p:sp>
        <p:nvSpPr>
          <p:cNvPr id="10" name="Snip Same Side Corner Rectangle 9">
            <a:hlinkClick r:id="rId4" action="ppaction://hlinksldjump"/>
          </p:cNvPr>
          <p:cNvSpPr/>
          <p:nvPr/>
        </p:nvSpPr>
        <p:spPr>
          <a:xfrm flipV="1">
            <a:off x="119919" y="3383280"/>
            <a:ext cx="3352800" cy="2153920"/>
          </a:xfrm>
          <a:prstGeom prst="snip2SameRect">
            <a:avLst/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0"/>
            <a:ext cx="37463413" cy="3383280"/>
          </a:xfrm>
          <a:prstGeom prst="rect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921" y="104931"/>
            <a:ext cx="37205587" cy="20821338"/>
          </a:xfrm>
          <a:prstGeom prst="rect">
            <a:avLst/>
          </a:prstGeom>
          <a:noFill/>
          <a:ln w="2540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nip Same Side Corner Rectangle 11">
            <a:hlinkClick r:id="rId5" action="ppaction://hlinksldjump"/>
          </p:cNvPr>
          <p:cNvSpPr/>
          <p:nvPr/>
        </p:nvSpPr>
        <p:spPr>
          <a:xfrm flipV="1">
            <a:off x="3472719" y="3383280"/>
            <a:ext cx="3352800" cy="3098800"/>
          </a:xfrm>
          <a:prstGeom prst="snip2SameRect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33877" y="6146989"/>
            <a:ext cx="36899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Arial"/>
                <a:cs typeface="Arial"/>
              </a:rPr>
              <a:t>Interactive!</a:t>
            </a:r>
          </a:p>
          <a:p>
            <a:r>
              <a:rPr lang="en-US" sz="3200" dirty="0">
                <a:latin typeface="Arial"/>
                <a:cs typeface="Arial"/>
              </a:rPr>
              <a:t>Click on any of these bubbles </a:t>
            </a:r>
            <a:r>
              <a:rPr lang="en-US" sz="3200" i="1" dirty="0">
                <a:latin typeface="Arial"/>
                <a:cs typeface="Arial"/>
              </a:rPr>
              <a:t>to jump </a:t>
            </a:r>
            <a:r>
              <a:rPr lang="en-US" sz="3200" dirty="0">
                <a:latin typeface="Arial"/>
                <a:cs typeface="Arial"/>
              </a:rPr>
              <a:t>to each section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68506" y="355600"/>
            <a:ext cx="2072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EPOSTERBOARDS TEMPLATE</a:t>
            </a:r>
          </a:p>
        </p:txBody>
      </p:sp>
      <p:sp>
        <p:nvSpPr>
          <p:cNvPr id="19" name="TextBox 18">
            <a:hlinkClick r:id="rId5" action="ppaction://hlinksldjump"/>
          </p:cNvPr>
          <p:cNvSpPr txBox="1"/>
          <p:nvPr/>
        </p:nvSpPr>
        <p:spPr>
          <a:xfrm rot="2000783">
            <a:off x="3389344" y="4274851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2" name="TextBox 21">
            <a:hlinkClick r:id="rId4" action="ppaction://hlinksldjump"/>
          </p:cNvPr>
          <p:cNvSpPr txBox="1"/>
          <p:nvPr/>
        </p:nvSpPr>
        <p:spPr>
          <a:xfrm>
            <a:off x="159482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>
                <a:solidFill>
                  <a:schemeClr val="bg1"/>
                </a:solidFill>
              </a:rPr>
              <a:t>Introduction</a:t>
            </a:r>
            <a:endParaRPr lang="en-US" sz="45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hlinkClick r:id="rId2" action="ppaction://hlinksldjump"/>
          </p:cNvPr>
          <p:cNvSpPr txBox="1"/>
          <p:nvPr/>
        </p:nvSpPr>
        <p:spPr>
          <a:xfrm>
            <a:off x="30527421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8" name="TextBox 17">
            <a:hlinkClick r:id="rId3" action="ppaction://hlinksldjump"/>
          </p:cNvPr>
          <p:cNvSpPr txBox="1"/>
          <p:nvPr/>
        </p:nvSpPr>
        <p:spPr>
          <a:xfrm>
            <a:off x="33899336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Discussion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714706" y="1555929"/>
            <a:ext cx="180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Click here to add author(s)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705714" y="2435493"/>
            <a:ext cx="180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Click here to add affiliations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9DE051C6-2DBE-DFED-788A-AF138E99E3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99509" y="744816"/>
            <a:ext cx="3855165" cy="2205342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1C84A23B-6695-2324-8FA2-608B9C9A6AD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4204" y="1045994"/>
            <a:ext cx="6591692" cy="161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3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nip Same Side Corner Rectangle 13">
            <a:hlinkClick r:id="rId2" action="ppaction://hlinksldjump"/>
          </p:cNvPr>
          <p:cNvSpPr/>
          <p:nvPr/>
        </p:nvSpPr>
        <p:spPr>
          <a:xfrm flipV="1">
            <a:off x="30575929" y="3383280"/>
            <a:ext cx="3352800" cy="3098800"/>
          </a:xfrm>
          <a:prstGeom prst="snip2SameRect">
            <a:avLst/>
          </a:prstGeom>
          <a:solidFill>
            <a:srgbClr val="737144"/>
          </a:solidFill>
          <a:ln>
            <a:solidFill>
              <a:srgbClr val="7371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nip Same Side Corner Rectangle 14">
            <a:hlinkClick r:id="rId3" action="ppaction://hlinksldjump"/>
          </p:cNvPr>
          <p:cNvSpPr/>
          <p:nvPr/>
        </p:nvSpPr>
        <p:spPr>
          <a:xfrm flipV="1">
            <a:off x="33928727" y="3383280"/>
            <a:ext cx="3352800" cy="2153920"/>
          </a:xfrm>
          <a:prstGeom prst="snip2SameRect">
            <a:avLst/>
          </a:prstGeom>
          <a:solidFill>
            <a:srgbClr val="D5D4C8"/>
          </a:solidFill>
          <a:ln>
            <a:solidFill>
              <a:srgbClr val="D5D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nip Same Side Corner Rectangle 9">
            <a:hlinkClick r:id="rId4" action="ppaction://hlinksldjump"/>
          </p:cNvPr>
          <p:cNvSpPr/>
          <p:nvPr/>
        </p:nvSpPr>
        <p:spPr>
          <a:xfrm flipV="1">
            <a:off x="119919" y="3383280"/>
            <a:ext cx="3352800" cy="2153920"/>
          </a:xfrm>
          <a:prstGeom prst="snip2SameRect">
            <a:avLst/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0"/>
            <a:ext cx="37463413" cy="3383280"/>
          </a:xfrm>
          <a:prstGeom prst="rect">
            <a:avLst/>
          </a:prstGeom>
          <a:solidFill>
            <a:srgbClr val="737144"/>
          </a:solidFill>
          <a:ln>
            <a:solidFill>
              <a:srgbClr val="7371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921" y="104931"/>
            <a:ext cx="37205587" cy="20821338"/>
          </a:xfrm>
          <a:prstGeom prst="rect">
            <a:avLst/>
          </a:prstGeom>
          <a:noFill/>
          <a:ln w="2540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nip Same Side Corner Rectangle 11">
            <a:hlinkClick r:id="rId5" action="ppaction://hlinksldjump"/>
          </p:cNvPr>
          <p:cNvSpPr/>
          <p:nvPr/>
        </p:nvSpPr>
        <p:spPr>
          <a:xfrm flipV="1">
            <a:off x="3472719" y="3383280"/>
            <a:ext cx="3352800" cy="2153920"/>
          </a:xfrm>
          <a:prstGeom prst="snip2SameRect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875443" y="5966979"/>
            <a:ext cx="36899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Arial"/>
                <a:cs typeface="Arial"/>
              </a:rPr>
              <a:t>Interactive!</a:t>
            </a:r>
          </a:p>
          <a:p>
            <a:r>
              <a:rPr lang="en-US" sz="3200" dirty="0">
                <a:latin typeface="Arial"/>
                <a:cs typeface="Arial"/>
              </a:rPr>
              <a:t>Click on any of these bubbles </a:t>
            </a:r>
            <a:r>
              <a:rPr lang="en-US" sz="3200" i="1" dirty="0">
                <a:latin typeface="Arial"/>
                <a:cs typeface="Arial"/>
              </a:rPr>
              <a:t>to jump </a:t>
            </a:r>
            <a:r>
              <a:rPr lang="en-US" sz="3200" dirty="0">
                <a:latin typeface="Arial"/>
                <a:cs typeface="Arial"/>
              </a:rPr>
              <a:t>to each section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68506" y="355600"/>
            <a:ext cx="2072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EPOSTERBOARDS TEMPLATE</a:t>
            </a:r>
          </a:p>
        </p:txBody>
      </p:sp>
      <p:sp>
        <p:nvSpPr>
          <p:cNvPr id="18" name="TextBox 17">
            <a:hlinkClick r:id="rId2" action="ppaction://hlinksldjump"/>
          </p:cNvPr>
          <p:cNvSpPr txBox="1"/>
          <p:nvPr/>
        </p:nvSpPr>
        <p:spPr>
          <a:xfrm rot="1953447">
            <a:off x="30502341" y="4333762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Results</a:t>
            </a:r>
          </a:p>
        </p:txBody>
      </p:sp>
      <p:sp>
        <p:nvSpPr>
          <p:cNvPr id="19" name="TextBox 18">
            <a:hlinkClick r:id="rId3" action="ppaction://hlinksldjump"/>
          </p:cNvPr>
          <p:cNvSpPr txBox="1"/>
          <p:nvPr/>
        </p:nvSpPr>
        <p:spPr>
          <a:xfrm>
            <a:off x="33899336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Discussion</a:t>
            </a:r>
          </a:p>
        </p:txBody>
      </p:sp>
      <p:sp>
        <p:nvSpPr>
          <p:cNvPr id="21" name="TextBox 20">
            <a:hlinkClick r:id="rId4" action="ppaction://hlinksldjump"/>
          </p:cNvPr>
          <p:cNvSpPr txBox="1"/>
          <p:nvPr/>
        </p:nvSpPr>
        <p:spPr>
          <a:xfrm>
            <a:off x="159482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2" name="TextBox 21">
            <a:hlinkClick r:id="rId5" action="ppaction://hlinksldjump"/>
          </p:cNvPr>
          <p:cNvSpPr txBox="1"/>
          <p:nvPr/>
        </p:nvSpPr>
        <p:spPr>
          <a:xfrm>
            <a:off x="3491732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714706" y="1555929"/>
            <a:ext cx="180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Click  here to add author(s)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705714" y="2435493"/>
            <a:ext cx="180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Click here to add affiliations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0EF9F6F6-5F52-DD33-871B-4073AB2645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99509" y="744816"/>
            <a:ext cx="3855165" cy="2205342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08BFCABB-324B-B42A-3DD1-80C1C01E5C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4204" y="1045994"/>
            <a:ext cx="6591692" cy="161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4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nip Same Side Corner Rectangle 13">
            <a:hlinkClick r:id="rId2" action="ppaction://hlinksldjump"/>
          </p:cNvPr>
          <p:cNvSpPr/>
          <p:nvPr/>
        </p:nvSpPr>
        <p:spPr>
          <a:xfrm flipV="1">
            <a:off x="30544683" y="3383280"/>
            <a:ext cx="3352800" cy="2153920"/>
          </a:xfrm>
          <a:prstGeom prst="snip2SameRect">
            <a:avLst/>
          </a:prstGeom>
          <a:solidFill>
            <a:srgbClr val="737144"/>
          </a:solidFill>
          <a:ln>
            <a:solidFill>
              <a:srgbClr val="7371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nip Same Side Corner Rectangle 14">
            <a:hlinkClick r:id="rId3" action="ppaction://hlinksldjump"/>
          </p:cNvPr>
          <p:cNvSpPr/>
          <p:nvPr/>
        </p:nvSpPr>
        <p:spPr>
          <a:xfrm flipV="1">
            <a:off x="33897481" y="3383280"/>
            <a:ext cx="3352800" cy="3098800"/>
          </a:xfrm>
          <a:prstGeom prst="snip2SameRect">
            <a:avLst/>
          </a:prstGeom>
          <a:solidFill>
            <a:srgbClr val="D5D4C8"/>
          </a:solidFill>
          <a:ln>
            <a:solidFill>
              <a:srgbClr val="D5D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nip Same Side Corner Rectangle 9">
            <a:hlinkClick r:id="rId4" action="ppaction://hlinksldjump"/>
          </p:cNvPr>
          <p:cNvSpPr/>
          <p:nvPr/>
        </p:nvSpPr>
        <p:spPr>
          <a:xfrm flipV="1">
            <a:off x="119919" y="3383280"/>
            <a:ext cx="3352800" cy="2153920"/>
          </a:xfrm>
          <a:prstGeom prst="snip2SameRect">
            <a:avLst/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0"/>
            <a:ext cx="37463413" cy="3383280"/>
          </a:xfrm>
          <a:prstGeom prst="rect">
            <a:avLst/>
          </a:prstGeom>
          <a:solidFill>
            <a:srgbClr val="D5D4C8"/>
          </a:solidFill>
          <a:ln>
            <a:solidFill>
              <a:srgbClr val="D5D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921" y="104931"/>
            <a:ext cx="37205587" cy="20821338"/>
          </a:xfrm>
          <a:prstGeom prst="rect">
            <a:avLst/>
          </a:prstGeom>
          <a:noFill/>
          <a:ln w="2540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nip Same Side Corner Rectangle 11">
            <a:hlinkClick r:id="rId5" action="ppaction://hlinksldjump"/>
          </p:cNvPr>
          <p:cNvSpPr/>
          <p:nvPr/>
        </p:nvSpPr>
        <p:spPr>
          <a:xfrm flipV="1">
            <a:off x="3472719" y="3383280"/>
            <a:ext cx="3352800" cy="2153920"/>
          </a:xfrm>
          <a:prstGeom prst="snip2SameRect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1732" y="4084498"/>
            <a:ext cx="36899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Arial"/>
                <a:cs typeface="Arial"/>
              </a:rPr>
              <a:t>Interactive!</a:t>
            </a:r>
          </a:p>
          <a:p>
            <a:r>
              <a:rPr lang="en-US" sz="3200" dirty="0">
                <a:latin typeface="Arial"/>
                <a:cs typeface="Arial"/>
              </a:rPr>
              <a:t>Click on any of these bubbles </a:t>
            </a:r>
            <a:r>
              <a:rPr lang="en-US" sz="3200" i="1" dirty="0">
                <a:latin typeface="Arial"/>
                <a:cs typeface="Arial"/>
              </a:rPr>
              <a:t>to jump </a:t>
            </a:r>
            <a:r>
              <a:rPr lang="en-US" sz="3200" dirty="0">
                <a:latin typeface="Arial"/>
                <a:cs typeface="Arial"/>
              </a:rPr>
              <a:t>to each section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68506" y="355600"/>
            <a:ext cx="2072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EPOSTERBOARDS TEMPLATE</a:t>
            </a:r>
          </a:p>
        </p:txBody>
      </p:sp>
      <p:sp>
        <p:nvSpPr>
          <p:cNvPr id="19" name="TextBox 18">
            <a:hlinkClick r:id="rId3" action="ppaction://hlinksldjump"/>
          </p:cNvPr>
          <p:cNvSpPr txBox="1"/>
          <p:nvPr/>
        </p:nvSpPr>
        <p:spPr>
          <a:xfrm rot="1909570">
            <a:off x="33919119" y="4321000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Discussion</a:t>
            </a:r>
          </a:p>
        </p:txBody>
      </p:sp>
      <p:sp>
        <p:nvSpPr>
          <p:cNvPr id="21" name="TextBox 20">
            <a:hlinkClick r:id="rId4" action="ppaction://hlinksldjump"/>
          </p:cNvPr>
          <p:cNvSpPr txBox="1"/>
          <p:nvPr/>
        </p:nvSpPr>
        <p:spPr>
          <a:xfrm>
            <a:off x="159482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>
                <a:solidFill>
                  <a:schemeClr val="bg1"/>
                </a:solidFill>
              </a:rPr>
              <a:t>Introduction</a:t>
            </a:r>
            <a:endParaRPr lang="en-US" sz="45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hlinkClick r:id="rId5" action="ppaction://hlinksldjump"/>
          </p:cNvPr>
          <p:cNvSpPr txBox="1"/>
          <p:nvPr/>
        </p:nvSpPr>
        <p:spPr>
          <a:xfrm>
            <a:off x="3491732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3" name="TextBox 22">
            <a:hlinkClick r:id="rId2" action="ppaction://hlinksldjump"/>
          </p:cNvPr>
          <p:cNvSpPr txBox="1"/>
          <p:nvPr/>
        </p:nvSpPr>
        <p:spPr>
          <a:xfrm>
            <a:off x="30527421" y="4067825"/>
            <a:ext cx="3382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714706" y="1555929"/>
            <a:ext cx="180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Click here to add author(s)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05714" y="2435493"/>
            <a:ext cx="180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Click here to add affiliations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72608CE2-52DD-EDE3-B30E-B7C408E179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99509" y="744816"/>
            <a:ext cx="3855165" cy="2205342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5B39AA2C-F202-8639-3217-7CA7D6EA11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4204" y="1045994"/>
            <a:ext cx="6591692" cy="161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3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932092"/>
      </a:accent2>
      <a:accent3>
        <a:srgbClr val="A5A5A5"/>
      </a:accent3>
      <a:accent4>
        <a:srgbClr val="A31F34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128</Words>
  <Application>Microsoft Office PowerPoint</Application>
  <PresentationFormat>Custom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Kathrynn Phillippe</dc:creator>
  <cp:lastModifiedBy>DeAnna McNett</cp:lastModifiedBy>
  <cp:revision>10</cp:revision>
  <dcterms:created xsi:type="dcterms:W3CDTF">2018-08-01T20:22:11Z</dcterms:created>
  <dcterms:modified xsi:type="dcterms:W3CDTF">2023-03-17T18:37:57Z</dcterms:modified>
</cp:coreProperties>
</file>