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3"/>
  </p:handoutMasterIdLst>
  <p:sldIdLst>
    <p:sldId id="256" r:id="rId2"/>
  </p:sldIdLst>
  <p:sldSz cx="37463413" cy="21067713"/>
  <p:notesSz cx="9271000" cy="7010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1pPr>
    <a:lvl2pPr marL="156732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2pPr>
    <a:lvl3pPr marL="313464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3pPr>
    <a:lvl4pPr marL="4701966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4pPr>
    <a:lvl5pPr marL="6269288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5pPr>
    <a:lvl6pPr marL="783661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6pPr>
    <a:lvl7pPr marL="940393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7pPr>
    <a:lvl8pPr marL="1097125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8pPr>
    <a:lvl9pPr marL="12538577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 userDrawn="1">
          <p15:clr>
            <a:srgbClr val="A4A3A4"/>
          </p15:clr>
        </p15:guide>
        <p15:guide id="2" pos="1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264"/>
    <a:srgbClr val="C78059"/>
    <a:srgbClr val="CBA401"/>
    <a:srgbClr val="AAC8CE"/>
    <a:srgbClr val="DCE2E4"/>
    <a:srgbClr val="F9FAD2"/>
    <a:srgbClr val="E0E2D0"/>
    <a:srgbClr val="D4DCDE"/>
    <a:srgbClr val="749094"/>
    <a:srgbClr val="C6D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7" d="100"/>
          <a:sy n="17" d="100"/>
        </p:scale>
        <p:origin x="792" y="96"/>
      </p:cViewPr>
      <p:guideLst>
        <p:guide orient="horz" pos="6636"/>
        <p:guide pos="11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82114" y="2701742"/>
            <a:ext cx="30341466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4722" y="2701742"/>
            <a:ext cx="90413000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3" y="13537958"/>
            <a:ext cx="31843903" cy="4184282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45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3" y="8929399"/>
            <a:ext cx="31843903" cy="460856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1pPr>
            <a:lvl2pPr marL="1665134" indent="0">
              <a:buNone/>
              <a:defRPr sz="6601">
                <a:solidFill>
                  <a:schemeClr val="tx1">
                    <a:tint val="75000"/>
                  </a:schemeClr>
                </a:solidFill>
              </a:defRPr>
            </a:lvl2pPr>
            <a:lvl3pPr marL="3330268" indent="0">
              <a:buNone/>
              <a:defRPr sz="5843">
                <a:solidFill>
                  <a:schemeClr val="tx1">
                    <a:tint val="75000"/>
                  </a:schemeClr>
                </a:solidFill>
              </a:defRPr>
            </a:lvl3pPr>
            <a:lvl4pPr marL="4995403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4pPr>
            <a:lvl5pPr marL="6660538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5pPr>
            <a:lvl6pPr marL="8325672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6pPr>
            <a:lvl7pPr marL="9990806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7pPr>
            <a:lvl8pPr marL="11655940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8pPr>
            <a:lvl9pPr marL="13321075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4719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46341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4" y="4715855"/>
            <a:ext cx="16552847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4" y="6681198"/>
            <a:ext cx="16552847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6" y="4715855"/>
            <a:ext cx="16559348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6" y="6681198"/>
            <a:ext cx="16559348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6" y="838807"/>
            <a:ext cx="12325205" cy="3569807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2" y="838809"/>
            <a:ext cx="20943089" cy="17980709"/>
          </a:xfrm>
        </p:spPr>
        <p:txBody>
          <a:bodyPr/>
          <a:lstStyle>
            <a:defPPr>
              <a:defRPr kern="1200" smtId="4294967295"/>
            </a:defPPr>
            <a:lvl1pPr>
              <a:defRPr sz="11685"/>
            </a:lvl1pPr>
            <a:lvl2pPr>
              <a:defRPr sz="10168"/>
            </a:lvl2pPr>
            <a:lvl3pPr>
              <a:defRPr sz="8726"/>
            </a:lvl3pPr>
            <a:lvl4pPr>
              <a:defRPr sz="7360"/>
            </a:lvl4pPr>
            <a:lvl5pPr>
              <a:defRPr sz="7360"/>
            </a:lvl5pPr>
            <a:lvl6pPr>
              <a:defRPr sz="7360"/>
            </a:lvl6pPr>
            <a:lvl7pPr>
              <a:defRPr sz="7360"/>
            </a:lvl7pPr>
            <a:lvl8pPr>
              <a:defRPr sz="7360"/>
            </a:lvl8pPr>
            <a:lvl9pPr>
              <a:defRPr sz="7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6" y="4408616"/>
            <a:ext cx="12325205" cy="144109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3" y="14747400"/>
            <a:ext cx="22478049" cy="174101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3" y="1882441"/>
            <a:ext cx="22478049" cy="1264062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1685"/>
            </a:lvl1pPr>
            <a:lvl2pPr marL="1665134" indent="0">
              <a:buNone/>
              <a:defRPr sz="10168"/>
            </a:lvl2pPr>
            <a:lvl3pPr marL="3330268" indent="0">
              <a:buNone/>
              <a:defRPr sz="8726"/>
            </a:lvl3pPr>
            <a:lvl4pPr marL="4995403" indent="0">
              <a:buNone/>
              <a:defRPr sz="7360"/>
            </a:lvl4pPr>
            <a:lvl5pPr marL="6660538" indent="0">
              <a:buNone/>
              <a:defRPr sz="7360"/>
            </a:lvl5pPr>
            <a:lvl6pPr marL="8325672" indent="0">
              <a:buNone/>
              <a:defRPr sz="7360"/>
            </a:lvl6pPr>
            <a:lvl7pPr marL="9990806" indent="0">
              <a:buNone/>
              <a:defRPr sz="7360"/>
            </a:lvl7pPr>
            <a:lvl8pPr marL="11655940" indent="0">
              <a:buNone/>
              <a:defRPr sz="7360"/>
            </a:lvl8pPr>
            <a:lvl9pPr marL="13321075" indent="0">
              <a:buNone/>
              <a:defRPr sz="73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3" y="16488415"/>
            <a:ext cx="22478049" cy="247252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2" y="4915803"/>
            <a:ext cx="33717069" cy="13903717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1" y="19526650"/>
            <a:ext cx="11863414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80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330268" rtl="0" eaLnBrk="1" latinLnBrk="0" hangingPunct="1">
        <a:spcBef>
          <a:spcPct val="0"/>
        </a:spcBef>
        <a:buNone/>
        <a:defRPr sz="160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248851" indent="-1248851" algn="l" defTabSz="3330268" rtl="0" eaLnBrk="1" latinLnBrk="0" hangingPunct="1">
        <a:spcBef>
          <a:spcPct val="20000"/>
        </a:spcBef>
        <a:buFont typeface="Arial" pitchFamily="34" charset="0"/>
        <a:buChar char="•"/>
        <a:defRPr sz="11685" kern="1200">
          <a:solidFill>
            <a:schemeClr val="tx1"/>
          </a:solidFill>
          <a:latin typeface="+mn-lt"/>
          <a:ea typeface="+mn-ea"/>
          <a:cs typeface="+mn-cs"/>
        </a:defRPr>
      </a:lvl1pPr>
      <a:lvl2pPr marL="2705844" indent="-1040709" algn="l" defTabSz="3330268" rtl="0" eaLnBrk="1" latinLnBrk="0" hangingPunct="1">
        <a:spcBef>
          <a:spcPct val="20000"/>
        </a:spcBef>
        <a:buFont typeface="Arial" pitchFamily="34" charset="0"/>
        <a:buChar char="–"/>
        <a:defRPr sz="10168" kern="1200">
          <a:solidFill>
            <a:schemeClr val="tx1"/>
          </a:solidFill>
          <a:latin typeface="+mn-lt"/>
          <a:ea typeface="+mn-ea"/>
          <a:cs typeface="+mn-cs"/>
        </a:defRPr>
      </a:lvl2pPr>
      <a:lvl3pPr marL="4162836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8726" kern="1200">
          <a:solidFill>
            <a:schemeClr val="tx1"/>
          </a:solidFill>
          <a:latin typeface="+mn-lt"/>
          <a:ea typeface="+mn-ea"/>
          <a:cs typeface="+mn-cs"/>
        </a:defRPr>
      </a:lvl3pPr>
      <a:lvl4pPr marL="5827970" indent="-832567" algn="l" defTabSz="3330268" rtl="0" eaLnBrk="1" latinLnBrk="0" hangingPunct="1">
        <a:spcBef>
          <a:spcPct val="20000"/>
        </a:spcBef>
        <a:buFont typeface="Arial" pitchFamily="34" charset="0"/>
        <a:buChar char="–"/>
        <a:defRPr sz="7360" kern="1200">
          <a:solidFill>
            <a:schemeClr val="tx1"/>
          </a:solidFill>
          <a:latin typeface="+mn-lt"/>
          <a:ea typeface="+mn-ea"/>
          <a:cs typeface="+mn-cs"/>
        </a:defRPr>
      </a:lvl4pPr>
      <a:lvl5pPr marL="7493105" indent="-832567" algn="l" defTabSz="3330268" rtl="0" eaLnBrk="1" latinLnBrk="0" hangingPunct="1">
        <a:spcBef>
          <a:spcPct val="20000"/>
        </a:spcBef>
        <a:buFont typeface="Arial" pitchFamily="34" charset="0"/>
        <a:buChar char="»"/>
        <a:defRPr sz="7360" kern="1200">
          <a:solidFill>
            <a:schemeClr val="tx1"/>
          </a:solidFill>
          <a:latin typeface="+mn-lt"/>
          <a:ea typeface="+mn-ea"/>
          <a:cs typeface="+mn-cs"/>
        </a:defRPr>
      </a:lvl5pPr>
      <a:lvl6pPr marL="915823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6pPr>
      <a:lvl7pPr marL="10823373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7pPr>
      <a:lvl8pPr marL="1248850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8pPr>
      <a:lvl9pPr marL="14153641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1pPr>
      <a:lvl2pPr marL="1665134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2pPr>
      <a:lvl3pPr marL="333026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3pPr>
      <a:lvl4pPr marL="4995403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4pPr>
      <a:lvl5pPr marL="666053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5pPr>
      <a:lvl6pPr marL="8325672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6pPr>
      <a:lvl7pPr marL="9990806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7pPr>
      <a:lvl8pPr marL="1165594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8pPr>
      <a:lvl9pPr marL="13321075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483977" y="407459"/>
            <a:ext cx="36419678" cy="3516978"/>
          </a:xfrm>
          <a:prstGeom prst="roundRect">
            <a:avLst>
              <a:gd name="adj" fmla="val 4450"/>
            </a:avLst>
          </a:prstGeom>
          <a:solidFill>
            <a:srgbClr val="C7805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063706" y="4361657"/>
            <a:ext cx="21283734" cy="16275601"/>
          </a:xfrm>
          <a:prstGeom prst="roundRect">
            <a:avLst>
              <a:gd name="adj" fmla="val 902"/>
            </a:avLst>
          </a:prstGeom>
          <a:solidFill>
            <a:srgbClr val="74909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96630" y="4361656"/>
            <a:ext cx="7082626" cy="7917451"/>
          </a:xfrm>
          <a:prstGeom prst="roundRect">
            <a:avLst>
              <a:gd name="adj" fmla="val 3206"/>
            </a:avLst>
          </a:prstGeom>
          <a:solidFill>
            <a:schemeClr val="bg2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83977" y="12719807"/>
            <a:ext cx="7082626" cy="7917451"/>
          </a:xfrm>
          <a:prstGeom prst="roundRect">
            <a:avLst>
              <a:gd name="adj" fmla="val 3206"/>
            </a:avLst>
          </a:prstGeom>
          <a:solidFill>
            <a:schemeClr val="bg2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9808021" y="4361656"/>
            <a:ext cx="7082626" cy="7590002"/>
          </a:xfrm>
          <a:prstGeom prst="roundRect">
            <a:avLst>
              <a:gd name="adj" fmla="val 2650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9771183" y="16836297"/>
            <a:ext cx="7082626" cy="3800961"/>
          </a:xfrm>
          <a:prstGeom prst="roundRect">
            <a:avLst>
              <a:gd name="adj" fmla="val 3951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9771183" y="12312677"/>
            <a:ext cx="7082626" cy="4162601"/>
          </a:xfrm>
          <a:prstGeom prst="roundRect">
            <a:avLst>
              <a:gd name="adj" fmla="val 3951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1729" y="4554568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Abstract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1729" y="5551062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to this section.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FA996E-AD6B-4DC6-BC85-A182D141A5B5}"/>
              </a:ext>
            </a:extLst>
          </p:cNvPr>
          <p:cNvSpPr txBox="1"/>
          <p:nvPr/>
        </p:nvSpPr>
        <p:spPr>
          <a:xfrm>
            <a:off x="2946935" y="974782"/>
            <a:ext cx="31493763" cy="1425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6487" b="1" dirty="0">
                <a:solidFill>
                  <a:schemeClr val="bg1"/>
                </a:solidFill>
                <a:latin typeface="Century Gothic" panose="020B0502020202020204" pitchFamily="34" charset="0"/>
              </a:rPr>
              <a:t>ePoster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2987450" y="2090978"/>
            <a:ext cx="31493763" cy="14255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Author Names</a:t>
            </a:r>
          </a:p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Affiliations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787359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691729" y="12968525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691729" y="14116234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to this section.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787359" y="138104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4ADE2-1C83-47FC-978F-7E0CAA0FDC54}"/>
              </a:ext>
            </a:extLst>
          </p:cNvPr>
          <p:cNvSpPr txBox="1"/>
          <p:nvPr/>
        </p:nvSpPr>
        <p:spPr>
          <a:xfrm>
            <a:off x="8496066" y="4554568"/>
            <a:ext cx="62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Methodology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AC3E4-1804-415D-AFAC-CDB0EC7629F1}"/>
              </a:ext>
            </a:extLst>
          </p:cNvPr>
          <p:cNvSpPr txBox="1"/>
          <p:nvPr/>
        </p:nvSpPr>
        <p:spPr>
          <a:xfrm>
            <a:off x="8496066" y="5514836"/>
            <a:ext cx="984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B32DFF-2B3F-417B-9F8B-8B9F5C654495}"/>
              </a:ext>
            </a:extLst>
          </p:cNvPr>
          <p:cNvSpPr/>
          <p:nvPr/>
        </p:nvSpPr>
        <p:spPr>
          <a:xfrm>
            <a:off x="8561678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88502-AC12-4D63-8249-7B40AC22BADF}"/>
              </a:ext>
            </a:extLst>
          </p:cNvPr>
          <p:cNvSpPr txBox="1"/>
          <p:nvPr/>
        </p:nvSpPr>
        <p:spPr>
          <a:xfrm>
            <a:off x="19059599" y="5514836"/>
            <a:ext cx="984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30003122" y="4554568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D236E-7546-4230-89C4-A3CB68860FFA}"/>
              </a:ext>
            </a:extLst>
          </p:cNvPr>
          <p:cNvSpPr txBox="1"/>
          <p:nvPr/>
        </p:nvSpPr>
        <p:spPr>
          <a:xfrm>
            <a:off x="30001549" y="5514836"/>
            <a:ext cx="6692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30057381" y="5352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29967857" y="12595520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40EB5-8D73-41C9-8CC9-4FFF7382622E}"/>
              </a:ext>
            </a:extLst>
          </p:cNvPr>
          <p:cNvSpPr txBox="1"/>
          <p:nvPr/>
        </p:nvSpPr>
        <p:spPr>
          <a:xfrm>
            <a:off x="29966284" y="13499446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to this section.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30022115" y="13352065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BD65E6-B838-4D00-BF0C-3070FF4F3D21}"/>
              </a:ext>
            </a:extLst>
          </p:cNvPr>
          <p:cNvSpPr txBox="1"/>
          <p:nvPr/>
        </p:nvSpPr>
        <p:spPr>
          <a:xfrm>
            <a:off x="29967857" y="17091887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Acknowledgements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30061779" y="17925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15">
              <a:latin typeface="Century Gothic" panose="020B0502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FC4C1A3-FD24-5D49-AA9A-C917863C307D}"/>
              </a:ext>
            </a:extLst>
          </p:cNvPr>
          <p:cNvSpPr/>
          <p:nvPr/>
        </p:nvSpPr>
        <p:spPr>
          <a:xfrm>
            <a:off x="29292006" y="724604"/>
            <a:ext cx="6914725" cy="298579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044D7306-13AE-FA46-60F2-1C71F1AAB2DE}"/>
              </a:ext>
            </a:extLst>
          </p:cNvPr>
          <p:cNvSpPr/>
          <p:nvPr/>
        </p:nvSpPr>
        <p:spPr>
          <a:xfrm>
            <a:off x="1125469" y="1057684"/>
            <a:ext cx="7755276" cy="245812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DBA21E9-03B9-337E-07ED-A562AE60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41" y="1462281"/>
            <a:ext cx="6994012" cy="1710102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C215B7E-FED5-818E-4445-A4A4C0858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003" y="839795"/>
            <a:ext cx="4586873" cy="26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deliberatingwatermel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66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DeAnna McNett</cp:lastModifiedBy>
  <cp:revision>21</cp:revision>
  <cp:lastPrinted>2012-07-31T19:59:21Z</cp:lastPrinted>
  <dcterms:modified xsi:type="dcterms:W3CDTF">2023-03-17T18:33:01Z</dcterms:modified>
  <cp:category>research posters template</cp:category>
</cp:coreProperties>
</file>