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2135"/>
    <a:srgbClr val="331B44"/>
    <a:srgbClr val="A65D38"/>
    <a:srgbClr val="6E2405"/>
    <a:srgbClr val="D5D4C8"/>
    <a:srgbClr val="7371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p:restoredTop sz="94795"/>
  </p:normalViewPr>
  <p:slideViewPr>
    <p:cSldViewPr snapToGrid="0">
      <p:cViewPr varScale="1">
        <p:scale>
          <a:sx n="97" d="100"/>
          <a:sy n="97" d="100"/>
        </p:scale>
        <p:origin x="224"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0EA2-B164-BAEF-2329-1A06D869E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DB7BB6-DD45-4ADD-34BD-6D2C0D33BF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B298B4-F5DE-BFBB-9269-6A48CA8913A2}"/>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5" name="Footer Placeholder 4">
            <a:extLst>
              <a:ext uri="{FF2B5EF4-FFF2-40B4-BE49-F238E27FC236}">
                <a16:creationId xmlns:a16="http://schemas.microsoft.com/office/drawing/2014/main" id="{281FBB10-782D-A018-4D39-EBBF0882A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43FE0-AFB9-D869-B60F-BA6E43C80BC3}"/>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386121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533D-6804-6108-B40E-BE5075B2DB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D14CDD-A1A9-82BF-4F34-793D5683AF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B39A1-E381-E7AA-A01C-C55B831660CA}"/>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5" name="Footer Placeholder 4">
            <a:extLst>
              <a:ext uri="{FF2B5EF4-FFF2-40B4-BE49-F238E27FC236}">
                <a16:creationId xmlns:a16="http://schemas.microsoft.com/office/drawing/2014/main" id="{1786C4C7-ECAD-3699-41C9-A74057C31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D5344-0233-89D4-F774-2411F87E8D7A}"/>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17733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89468-60D7-9AC3-B7C6-40AAE5739E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1D1BCF-061F-6A6C-E4A3-4D14518CDD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7FEA4-433E-CBD3-EE11-25310F3451B3}"/>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5" name="Footer Placeholder 4">
            <a:extLst>
              <a:ext uri="{FF2B5EF4-FFF2-40B4-BE49-F238E27FC236}">
                <a16:creationId xmlns:a16="http://schemas.microsoft.com/office/drawing/2014/main" id="{D19DC57E-CEBC-2E36-52E8-65AEDD385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19C05-D160-EDCA-58B9-FF77B3ADD8D7}"/>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9307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2929-7A42-3A20-6D9F-8AD5E29E0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FF23-F846-D819-3C6A-E8261EE51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E5072-742E-2E87-270D-1A8DFA82103A}"/>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5" name="Footer Placeholder 4">
            <a:extLst>
              <a:ext uri="{FF2B5EF4-FFF2-40B4-BE49-F238E27FC236}">
                <a16:creationId xmlns:a16="http://schemas.microsoft.com/office/drawing/2014/main" id="{8B8D3514-7D07-2FF3-9291-CE0EA7BD8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D1B38-14F7-FF92-FFCF-00C599F10836}"/>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324368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8788-5525-7062-933B-63E85B5452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0DF1B4-49C9-74E7-3A07-0E2C8A3B2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8B6037-817E-D9D6-5EB2-BE74B054C9D5}"/>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5" name="Footer Placeholder 4">
            <a:extLst>
              <a:ext uri="{FF2B5EF4-FFF2-40B4-BE49-F238E27FC236}">
                <a16:creationId xmlns:a16="http://schemas.microsoft.com/office/drawing/2014/main" id="{803CC4E0-779B-3081-883A-54AA82358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0164E-0282-E99B-AD83-2E1EE156EC19}"/>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339196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6EF3-5253-49B9-26E6-DC59421EEB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1FF483-25F0-98B5-3A91-CC227CDA1A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C17F-0B71-6D18-CACA-CCC7D3A907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E50E5-7AEA-256F-8A50-A5F7127CC10D}"/>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6" name="Footer Placeholder 5">
            <a:extLst>
              <a:ext uri="{FF2B5EF4-FFF2-40B4-BE49-F238E27FC236}">
                <a16:creationId xmlns:a16="http://schemas.microsoft.com/office/drawing/2014/main" id="{3378FB3A-28C9-915D-B130-553FC6A04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18F5AC-AB35-9D6B-C844-244BB29F9416}"/>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153310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4EAE-B29F-EA39-EAAC-1D67C94C43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3C4C54-B6BB-7029-54DB-822F40294A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46FBB7-4F46-8DE0-07D8-25C1CC99E7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1DE141-7EDD-2625-C814-8B6CE718B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D94E8-B7A0-FF3F-8C5C-9829D76163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B56503-A262-EF78-7187-C5DE4EAA163A}"/>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8" name="Footer Placeholder 7">
            <a:extLst>
              <a:ext uri="{FF2B5EF4-FFF2-40B4-BE49-F238E27FC236}">
                <a16:creationId xmlns:a16="http://schemas.microsoft.com/office/drawing/2014/main" id="{D6A27C1F-6615-85E3-8CB7-4A4AF7D666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FE0583-45F9-5E24-81ED-C7B5017772AA}"/>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121054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5BE4-A45E-9DA1-2FEA-055AC4A586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11D427-D8F6-D2DD-AF8A-8F8CE456E275}"/>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4" name="Footer Placeholder 3">
            <a:extLst>
              <a:ext uri="{FF2B5EF4-FFF2-40B4-BE49-F238E27FC236}">
                <a16:creationId xmlns:a16="http://schemas.microsoft.com/office/drawing/2014/main" id="{2967B1AE-5825-E368-061C-8E5B1CD5DD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BD7963-18E0-393D-4CF3-1AF063DF60B2}"/>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179632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7E1C1D-6C0E-4DB5-E1EC-1ACDB93E72FB}"/>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3" name="Footer Placeholder 2">
            <a:extLst>
              <a:ext uri="{FF2B5EF4-FFF2-40B4-BE49-F238E27FC236}">
                <a16:creationId xmlns:a16="http://schemas.microsoft.com/office/drawing/2014/main" id="{16092B6E-A2AF-5D9C-B59A-961593D60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7B7791-474E-BC19-03F5-1D9A59EBE747}"/>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6030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F34B6-E474-5A98-0D70-7C0E8252D3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9125D6-8DA2-8139-C526-3421CD2CD5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27F4B3-7DCA-DEB1-8D1A-FF1702B91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517714-B36B-2681-486B-09D3E56BD96D}"/>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6" name="Footer Placeholder 5">
            <a:extLst>
              <a:ext uri="{FF2B5EF4-FFF2-40B4-BE49-F238E27FC236}">
                <a16:creationId xmlns:a16="http://schemas.microsoft.com/office/drawing/2014/main" id="{531B0118-A83B-ADF2-043D-4F4514D42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75436-93B5-E612-01EC-0CCFEE798641}"/>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66897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FEC3-CB38-2942-0E29-86256ABBE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27788F-BAE9-2F13-D84B-5BDFA7ECA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68D645-490D-3F2F-1ACB-A99BE94E0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3FEE3-7947-6DD1-DB61-FBB4A3F197AD}"/>
              </a:ext>
            </a:extLst>
          </p:cNvPr>
          <p:cNvSpPr>
            <a:spLocks noGrp="1"/>
          </p:cNvSpPr>
          <p:nvPr>
            <p:ph type="dt" sz="half" idx="10"/>
          </p:nvPr>
        </p:nvSpPr>
        <p:spPr/>
        <p:txBody>
          <a:bodyPr/>
          <a:lstStyle/>
          <a:p>
            <a:fld id="{8412D92D-8B20-424E-8CEC-8C321599BB1E}" type="datetimeFigureOut">
              <a:rPr lang="en-US" smtClean="0"/>
              <a:t>6/28/23</a:t>
            </a:fld>
            <a:endParaRPr lang="en-US"/>
          </a:p>
        </p:txBody>
      </p:sp>
      <p:sp>
        <p:nvSpPr>
          <p:cNvPr id="6" name="Footer Placeholder 5">
            <a:extLst>
              <a:ext uri="{FF2B5EF4-FFF2-40B4-BE49-F238E27FC236}">
                <a16:creationId xmlns:a16="http://schemas.microsoft.com/office/drawing/2014/main" id="{CE095101-AE15-767F-C89F-CCA19CAF5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13C9F-A413-F8AE-F23F-7221D206FB96}"/>
              </a:ext>
            </a:extLst>
          </p:cNvPr>
          <p:cNvSpPr>
            <a:spLocks noGrp="1"/>
          </p:cNvSpPr>
          <p:nvPr>
            <p:ph type="sldNum" sz="quarter" idx="12"/>
          </p:nvPr>
        </p:nvSpPr>
        <p:spPr/>
        <p:txBody>
          <a:bodyPr/>
          <a:lstStyle/>
          <a:p>
            <a:fld id="{75EDFF11-401B-2643-ADDC-FFCF2B2551EB}" type="slidenum">
              <a:rPr lang="en-US" smtClean="0"/>
              <a:t>‹#›</a:t>
            </a:fld>
            <a:endParaRPr lang="en-US"/>
          </a:p>
        </p:txBody>
      </p:sp>
    </p:spTree>
    <p:extLst>
      <p:ext uri="{BB962C8B-B14F-4D97-AF65-F5344CB8AC3E}">
        <p14:creationId xmlns:p14="http://schemas.microsoft.com/office/powerpoint/2010/main" val="35281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A06BA-ED19-F3A9-A739-B5A73A92A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5B31E4-7928-80EB-9069-772652F4A4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BB14E-3F03-EDC7-E01F-16EB98164E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2D92D-8B20-424E-8CEC-8C321599BB1E}" type="datetimeFigureOut">
              <a:rPr lang="en-US" smtClean="0"/>
              <a:t>6/28/23</a:t>
            </a:fld>
            <a:endParaRPr lang="en-US"/>
          </a:p>
        </p:txBody>
      </p:sp>
      <p:sp>
        <p:nvSpPr>
          <p:cNvPr id="5" name="Footer Placeholder 4">
            <a:extLst>
              <a:ext uri="{FF2B5EF4-FFF2-40B4-BE49-F238E27FC236}">
                <a16:creationId xmlns:a16="http://schemas.microsoft.com/office/drawing/2014/main" id="{6BA14A9A-D600-366F-B34A-8EB535C36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BA52DC-FF9F-3528-10B7-284FD97C7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DFF11-401B-2643-ADDC-FFCF2B2551EB}" type="slidenum">
              <a:rPr lang="en-US" smtClean="0"/>
              <a:t>‹#›</a:t>
            </a:fld>
            <a:endParaRPr lang="en-US"/>
          </a:p>
        </p:txBody>
      </p:sp>
    </p:spTree>
    <p:extLst>
      <p:ext uri="{BB962C8B-B14F-4D97-AF65-F5344CB8AC3E}">
        <p14:creationId xmlns:p14="http://schemas.microsoft.com/office/powerpoint/2010/main" val="336386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A87A9D-71D2-539D-9C73-F0A23DA07F9E}"/>
              </a:ext>
            </a:extLst>
          </p:cNvPr>
          <p:cNvSpPr txBox="1"/>
          <p:nvPr/>
        </p:nvSpPr>
        <p:spPr>
          <a:xfrm>
            <a:off x="408878" y="3028694"/>
            <a:ext cx="11374243" cy="1323439"/>
          </a:xfrm>
          <a:prstGeom prst="rect">
            <a:avLst/>
          </a:prstGeom>
          <a:noFill/>
        </p:spPr>
        <p:txBody>
          <a:bodyPr wrap="square" rtlCol="0">
            <a:spAutoFit/>
          </a:bodyPr>
          <a:lstStyle/>
          <a:p>
            <a:pPr algn="ctr"/>
            <a:r>
              <a:rPr lang="en-US" sz="4000" b="1" dirty="0">
                <a:solidFill>
                  <a:srgbClr val="331B44"/>
                </a:solidFill>
                <a:latin typeface="Avenir Heavy" panose="02000503020000020003" pitchFamily="2" charset="0"/>
                <a:cs typeface="Arial" panose="020B0604020202020204" pitchFamily="34" charset="0"/>
              </a:rPr>
              <a:t>Name of Session (Avenir Heavy)</a:t>
            </a:r>
          </a:p>
          <a:p>
            <a:pPr algn="ctr"/>
            <a:r>
              <a:rPr lang="en-US" sz="4000" dirty="0">
                <a:solidFill>
                  <a:srgbClr val="331B44"/>
                </a:solidFill>
                <a:latin typeface="Avenir Light" panose="020B0402020203020204" pitchFamily="34" charset="77"/>
                <a:cs typeface="Arial Narrow" panose="020B0604020202020204" pitchFamily="34" charset="0"/>
              </a:rPr>
              <a:t>Name of Presenter(s) (Avenir Light)</a:t>
            </a:r>
          </a:p>
        </p:txBody>
      </p:sp>
      <p:sp>
        <p:nvSpPr>
          <p:cNvPr id="2" name="TextBox 1">
            <a:extLst>
              <a:ext uri="{FF2B5EF4-FFF2-40B4-BE49-F238E27FC236}">
                <a16:creationId xmlns:a16="http://schemas.microsoft.com/office/drawing/2014/main" id="{3F3BF8AD-8039-B8DF-B7F8-1E51CA1555F8}"/>
              </a:ext>
            </a:extLst>
          </p:cNvPr>
          <p:cNvSpPr txBox="1"/>
          <p:nvPr/>
        </p:nvSpPr>
        <p:spPr>
          <a:xfrm>
            <a:off x="408878" y="4493058"/>
            <a:ext cx="11374243" cy="400110"/>
          </a:xfrm>
          <a:prstGeom prst="rect">
            <a:avLst/>
          </a:prstGeom>
          <a:noFill/>
        </p:spPr>
        <p:txBody>
          <a:bodyPr wrap="square" rtlCol="0">
            <a:spAutoFit/>
          </a:bodyPr>
          <a:lstStyle/>
          <a:p>
            <a:pPr algn="ctr"/>
            <a:r>
              <a:rPr lang="en-US" sz="2000" dirty="0">
                <a:solidFill>
                  <a:srgbClr val="331B44"/>
                </a:solidFill>
                <a:latin typeface="Avenir Light" panose="020B0402020203020204" pitchFamily="34" charset="77"/>
                <a:cs typeface="Arial" panose="020B0604020202020204" pitchFamily="34" charset="0"/>
              </a:rPr>
              <a:t>Date of Session (Avenir Light)</a:t>
            </a:r>
          </a:p>
        </p:txBody>
      </p:sp>
    </p:spTree>
    <p:extLst>
      <p:ext uri="{BB962C8B-B14F-4D97-AF65-F5344CB8AC3E}">
        <p14:creationId xmlns:p14="http://schemas.microsoft.com/office/powerpoint/2010/main" val="116166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A87A9D-71D2-539D-9C73-F0A23DA07F9E}"/>
              </a:ext>
            </a:extLst>
          </p:cNvPr>
          <p:cNvSpPr txBox="1"/>
          <p:nvPr/>
        </p:nvSpPr>
        <p:spPr>
          <a:xfrm>
            <a:off x="2224425" y="3306991"/>
            <a:ext cx="9251957" cy="1323439"/>
          </a:xfrm>
          <a:prstGeom prst="rect">
            <a:avLst/>
          </a:prstGeom>
          <a:noFill/>
        </p:spPr>
        <p:txBody>
          <a:bodyPr wrap="square" rtlCol="0">
            <a:spAutoFit/>
          </a:bodyPr>
          <a:lstStyle/>
          <a:p>
            <a:r>
              <a:rPr lang="en-US" sz="4000" b="1" dirty="0">
                <a:solidFill>
                  <a:srgbClr val="331B44"/>
                </a:solidFill>
                <a:latin typeface="Avenir Heavy" panose="02000503020000020003" pitchFamily="2" charset="0"/>
                <a:cs typeface="Arial" panose="020B0604020202020204" pitchFamily="34" charset="0"/>
              </a:rPr>
              <a:t>Name of Session (Avenir Heavy)</a:t>
            </a:r>
          </a:p>
          <a:p>
            <a:r>
              <a:rPr lang="en-US" sz="4000" dirty="0">
                <a:solidFill>
                  <a:srgbClr val="331B44"/>
                </a:solidFill>
                <a:latin typeface="Avenir Light" panose="020B0402020203020204" pitchFamily="34" charset="77"/>
                <a:cs typeface="Arial Narrow" panose="020B0604020202020204" pitchFamily="34" charset="0"/>
              </a:rPr>
              <a:t>Name of Presenter(s) (Avenir Light)</a:t>
            </a:r>
          </a:p>
        </p:txBody>
      </p:sp>
    </p:spTree>
    <p:extLst>
      <p:ext uri="{BB962C8B-B14F-4D97-AF65-F5344CB8AC3E}">
        <p14:creationId xmlns:p14="http://schemas.microsoft.com/office/powerpoint/2010/main" val="217561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F2E96A-DF85-20CC-1968-07103D2A4B35}"/>
              </a:ext>
            </a:extLst>
          </p:cNvPr>
          <p:cNvSpPr txBox="1"/>
          <p:nvPr/>
        </p:nvSpPr>
        <p:spPr>
          <a:xfrm>
            <a:off x="408878" y="2247597"/>
            <a:ext cx="11374243" cy="3600986"/>
          </a:xfrm>
          <a:prstGeom prst="rect">
            <a:avLst/>
          </a:prstGeom>
          <a:noFill/>
        </p:spPr>
        <p:txBody>
          <a:bodyPr wrap="square" rtlCol="0">
            <a:spAutoFit/>
          </a:bodyPr>
          <a:lstStyle/>
          <a:p>
            <a:r>
              <a:rPr lang="en-US" sz="3200" dirty="0">
                <a:solidFill>
                  <a:srgbClr val="331B44"/>
                </a:solidFill>
                <a:latin typeface="Avenir Medium" panose="02000503020000020003" pitchFamily="2" charset="0"/>
                <a:cs typeface="Arial" panose="020B0604020202020204" pitchFamily="34" charset="0"/>
              </a:rPr>
              <a:t>Headers (Avenir Medium)</a:t>
            </a:r>
          </a:p>
          <a:p>
            <a:r>
              <a:rPr lang="en-US" sz="2400" dirty="0">
                <a:solidFill>
                  <a:srgbClr val="331B44"/>
                </a:solidFill>
                <a:latin typeface="Avenir Book" panose="02000503020000020003" pitchFamily="2" charset="0"/>
                <a:cs typeface="Arial" panose="020B0604020202020204" pitchFamily="34" charset="0"/>
              </a:rPr>
              <a:t>Body text (Avenir Book)</a:t>
            </a:r>
          </a:p>
          <a:p>
            <a:r>
              <a:rPr lang="en-US" sz="2400" dirty="0">
                <a:solidFill>
                  <a:srgbClr val="331B44"/>
                </a:solidFill>
                <a:latin typeface="Avenir Book" panose="02000503020000020003" pitchFamily="2" charset="0"/>
                <a:cs typeface="Arial" panose="020B0604020202020204" pitchFamily="34" charset="0"/>
              </a:rPr>
              <a:t>The four colors you can use are in the text color dropdown as “recent colors”. Primarily use the orange and wine colors, but you can add the light or dark green for lists or other graphic items if you’d like.</a:t>
            </a:r>
          </a:p>
          <a:p>
            <a:endParaRPr lang="en-US" sz="2000" dirty="0">
              <a:solidFill>
                <a:srgbClr val="E67634"/>
              </a:solidFill>
              <a:latin typeface="Avenir Book" panose="02000503020000020003" pitchFamily="2" charset="0"/>
              <a:cs typeface="Arial" panose="020B0604020202020204" pitchFamily="34" charset="0"/>
            </a:endParaRPr>
          </a:p>
          <a:p>
            <a:r>
              <a:rPr lang="en-US" sz="2000" b="1" dirty="0">
                <a:solidFill>
                  <a:srgbClr val="932135"/>
                </a:solidFill>
                <a:latin typeface="Avenir Medium" panose="02000503020000020003" pitchFamily="2" charset="0"/>
                <a:cs typeface="Arial" panose="020B0604020202020204" pitchFamily="34" charset="0"/>
              </a:rPr>
              <a:t>List Title (Bold)</a:t>
            </a:r>
          </a:p>
          <a:p>
            <a:pPr marL="342900" indent="-342900">
              <a:buFont typeface="Arial" panose="020B0604020202020204" pitchFamily="34" charset="0"/>
              <a:buChar char="•"/>
            </a:pPr>
            <a:r>
              <a:rPr lang="en-US" sz="2000" dirty="0">
                <a:solidFill>
                  <a:srgbClr val="331B44"/>
                </a:solidFill>
                <a:latin typeface="Avenir Book" panose="02000503020000020003" pitchFamily="2" charset="0"/>
                <a:cs typeface="Arial" panose="020B0604020202020204" pitchFamily="34" charset="0"/>
              </a:rPr>
              <a:t>First item</a:t>
            </a:r>
          </a:p>
          <a:p>
            <a:pPr marL="342900" indent="-342900">
              <a:buFont typeface="Arial" panose="020B0604020202020204" pitchFamily="34" charset="0"/>
              <a:buChar char="•"/>
            </a:pPr>
            <a:r>
              <a:rPr lang="en-US" sz="2000" dirty="0">
                <a:solidFill>
                  <a:srgbClr val="331B44"/>
                </a:solidFill>
                <a:latin typeface="Avenir Book" panose="02000503020000020003" pitchFamily="2" charset="0"/>
                <a:cs typeface="Arial" panose="020B0604020202020204" pitchFamily="34" charset="0"/>
              </a:rPr>
              <a:t>Second item</a:t>
            </a:r>
          </a:p>
          <a:p>
            <a:pPr marL="342900" indent="-342900">
              <a:buFont typeface="Arial" panose="020B0604020202020204" pitchFamily="34" charset="0"/>
              <a:buChar char="•"/>
            </a:pPr>
            <a:r>
              <a:rPr lang="en-US" sz="2000" dirty="0">
                <a:solidFill>
                  <a:srgbClr val="331B44"/>
                </a:solidFill>
                <a:latin typeface="Avenir Book" panose="02000503020000020003" pitchFamily="2" charset="0"/>
                <a:cs typeface="Arial" panose="020B0604020202020204" pitchFamily="34" charset="0"/>
              </a:rPr>
              <a:t>Third item</a:t>
            </a:r>
          </a:p>
        </p:txBody>
      </p:sp>
    </p:spTree>
    <p:extLst>
      <p:ext uri="{BB962C8B-B14F-4D97-AF65-F5344CB8AC3E}">
        <p14:creationId xmlns:p14="http://schemas.microsoft.com/office/powerpoint/2010/main" val="2696415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107</Words>
  <Application>Microsoft Macintosh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Avenir Book</vt:lpstr>
      <vt:lpstr>Avenir Heavy</vt:lpstr>
      <vt:lpstr>Avenir Light</vt:lpstr>
      <vt:lpstr>Avenir Medium</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Kate Leon</dc:creator>
  <cp:lastModifiedBy>Mary Kate de Leon</cp:lastModifiedBy>
  <cp:revision>11</cp:revision>
  <dcterms:created xsi:type="dcterms:W3CDTF">2023-03-07T16:44:57Z</dcterms:created>
  <dcterms:modified xsi:type="dcterms:W3CDTF">2023-06-28T17:08:25Z</dcterms:modified>
</cp:coreProperties>
</file>